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63" r:id="rId1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25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1" y="0"/>
            <a:ext cx="6852469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5070"/>
            <a:ext cx="6858000" cy="325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181600" y="7696200"/>
            <a:ext cx="12192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8077200"/>
            <a:ext cx="20574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3124200"/>
            <a:ext cx="3810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360云盘\文件\2018年下\sp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70" y="101598"/>
            <a:ext cx="6608435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答题卡（用白色画答案）：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838200"/>
            <a:ext cx="6172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SPACECRAFT</a:t>
            </a:r>
            <a:r>
              <a:rPr lang="zh-CN" altLang="en-US" sz="3600" dirty="0" smtClean="0">
                <a:solidFill>
                  <a:schemeClr val="bg1"/>
                </a:solidFill>
              </a:rPr>
              <a:t>月赛说明：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1.</a:t>
            </a:r>
            <a:r>
              <a:rPr lang="zh-CN" altLang="en-US" sz="2800" dirty="0" smtClean="0">
                <a:solidFill>
                  <a:schemeClr val="bg1"/>
                </a:solidFill>
              </a:rPr>
              <a:t>本次为</a:t>
            </a:r>
            <a:r>
              <a:rPr lang="en-US" altLang="zh-CN" sz="2800" dirty="0" smtClean="0">
                <a:solidFill>
                  <a:schemeClr val="bg1"/>
                </a:solidFill>
              </a:rPr>
              <a:t>spacecraft</a:t>
            </a:r>
            <a:r>
              <a:rPr lang="zh-CN" altLang="en-US" sz="2800" dirty="0" smtClean="0">
                <a:solidFill>
                  <a:schemeClr val="bg1"/>
                </a:solidFill>
              </a:rPr>
              <a:t>测试下，因此较难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2.</a:t>
            </a:r>
            <a:r>
              <a:rPr lang="zh-CN" altLang="en-US" sz="2800" dirty="0" smtClean="0">
                <a:solidFill>
                  <a:schemeClr val="bg1"/>
                </a:solidFill>
              </a:rPr>
              <a:t>本次月赛按照</a:t>
            </a:r>
            <a:r>
              <a:rPr lang="en-US" altLang="zh-CN" sz="2800" dirty="0" smtClean="0">
                <a:solidFill>
                  <a:schemeClr val="bg1"/>
                </a:solidFill>
              </a:rPr>
              <a:t>raw score</a:t>
            </a:r>
            <a:r>
              <a:rPr lang="zh-CN" altLang="en-US" sz="2800" dirty="0" smtClean="0">
                <a:solidFill>
                  <a:schemeClr val="bg1"/>
                </a:solidFill>
              </a:rPr>
              <a:t>排名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3.</a:t>
            </a:r>
            <a:r>
              <a:rPr lang="zh-CN" altLang="en-US" sz="2800" dirty="0" smtClean="0">
                <a:solidFill>
                  <a:schemeClr val="bg1"/>
                </a:solidFill>
              </a:rPr>
              <a:t>答</a:t>
            </a:r>
            <a:r>
              <a:rPr lang="zh-CN" altLang="en-US" sz="2800" dirty="0" smtClean="0">
                <a:solidFill>
                  <a:schemeClr val="bg1"/>
                </a:solidFill>
              </a:rPr>
              <a:t>对</a:t>
            </a:r>
            <a:r>
              <a:rPr lang="en-US" altLang="zh-CN" sz="2800" dirty="0" smtClean="0">
                <a:solidFill>
                  <a:schemeClr val="bg1"/>
                </a:solidFill>
              </a:rPr>
              <a:t>8</a:t>
            </a:r>
            <a:r>
              <a:rPr lang="zh-CN" altLang="en-US" sz="2800" dirty="0" smtClean="0">
                <a:solidFill>
                  <a:schemeClr val="bg1"/>
                </a:solidFill>
              </a:rPr>
              <a:t>题</a:t>
            </a:r>
            <a:r>
              <a:rPr lang="zh-CN" altLang="en-US" sz="2800" dirty="0" smtClean="0">
                <a:solidFill>
                  <a:schemeClr val="bg1"/>
                </a:solidFill>
              </a:rPr>
              <a:t>可以进暗堡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4.</a:t>
            </a:r>
            <a:r>
              <a:rPr lang="zh-CN" altLang="en-US" sz="2800" dirty="0" smtClean="0">
                <a:solidFill>
                  <a:schemeClr val="bg1"/>
                </a:solidFill>
              </a:rPr>
              <a:t>月赛时间</a:t>
            </a:r>
            <a:r>
              <a:rPr lang="zh-CN" altLang="en-US" sz="2800" dirty="0" smtClean="0">
                <a:solidFill>
                  <a:schemeClr val="bg1"/>
                </a:solidFill>
              </a:rPr>
              <a:t>为</a:t>
            </a:r>
            <a:r>
              <a:rPr lang="en-US" altLang="zh-CN" sz="2800" dirty="0" smtClean="0">
                <a:solidFill>
                  <a:schemeClr val="bg1"/>
                </a:solidFill>
              </a:rPr>
              <a:t>1/1</a:t>
            </a:r>
            <a:r>
              <a:rPr lang="zh-CN" altLang="en-US" sz="2800" dirty="0" smtClean="0">
                <a:solidFill>
                  <a:schemeClr val="bg1"/>
                </a:solidFill>
              </a:rPr>
              <a:t>至</a:t>
            </a:r>
            <a:r>
              <a:rPr lang="en-US" altLang="zh-CN" sz="2800" dirty="0" smtClean="0">
                <a:solidFill>
                  <a:schemeClr val="bg1"/>
                </a:solidFill>
              </a:rPr>
              <a:t>2</a:t>
            </a:r>
            <a:r>
              <a:rPr lang="en-US" altLang="zh-CN" sz="2800" dirty="0" smtClean="0">
                <a:solidFill>
                  <a:schemeClr val="bg1"/>
                </a:solidFill>
              </a:rPr>
              <a:t>/6</a:t>
            </a:r>
            <a:r>
              <a:rPr lang="zh-CN" altLang="en-US" sz="2800" dirty="0" smtClean="0">
                <a:solidFill>
                  <a:schemeClr val="bg1"/>
                </a:solidFill>
              </a:rPr>
              <a:t>，期间可以提交两次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5.</a:t>
            </a:r>
            <a:r>
              <a:rPr lang="zh-CN" altLang="en-US" sz="2800" dirty="0" smtClean="0">
                <a:solidFill>
                  <a:schemeClr val="bg1"/>
                </a:solidFill>
              </a:rPr>
              <a:t>本测试最终所有权为本人，不看说明后果自</a:t>
            </a:r>
            <a:r>
              <a:rPr lang="zh-CN" altLang="en-US" sz="2800" dirty="0" smtClean="0">
                <a:solidFill>
                  <a:schemeClr val="bg1"/>
                </a:solidFill>
              </a:rPr>
              <a:t>负</a:t>
            </a:r>
            <a:endParaRPr lang="en-US" altLang="zh-CN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z.jpg"/>
          <p:cNvPicPr>
            <a:picLocks noChangeAspect="1"/>
          </p:cNvPicPr>
          <p:nvPr/>
        </p:nvPicPr>
        <p:blipFill>
          <a:blip r:embed="rId2" cstate="print"/>
          <a:srcRect l="6250" r="18750"/>
          <a:stretch>
            <a:fillRect/>
          </a:stretch>
        </p:blipFill>
        <p:spPr>
          <a:xfrm rot="5400000">
            <a:off x="-1143001" y="1143001"/>
            <a:ext cx="9144002" cy="685799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46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答题纸↓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590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提交答案说明↓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8600"/>
            <a:ext cx="6858000" cy="317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69342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思路：分割图形，看旋转多少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90°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有重合，则对应从下往上做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个方块，如部分重合，则为虚线。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条件性步骤：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转化性步骤：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并列步骤：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坑：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0.5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7315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相当于本测试题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30-40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难度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质量低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33504" y="3200400"/>
            <a:ext cx="180000" cy="6096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962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暂时没画完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360云盘\文件\2018年下\sp1.png"/>
          <p:cNvPicPr>
            <a:picLocks noChangeAspect="1" noChangeArrowheads="1"/>
          </p:cNvPicPr>
          <p:nvPr/>
        </p:nvPicPr>
        <p:blipFill>
          <a:blip r:embed="rId2" cstate="print"/>
          <a:srcRect t="11279" b="6910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360云盘\文件\2018年下\sp1.png"/>
          <p:cNvPicPr>
            <a:picLocks noChangeAspect="1" noChangeArrowheads="1"/>
          </p:cNvPicPr>
          <p:nvPr/>
        </p:nvPicPr>
        <p:blipFill>
          <a:blip r:embed="rId2" cstate="print"/>
          <a:srcRect t="30894" b="4948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360云盘\文件\2018年下\sp1.png"/>
          <p:cNvPicPr>
            <a:picLocks noChangeAspect="1" noChangeArrowheads="1"/>
          </p:cNvPicPr>
          <p:nvPr/>
        </p:nvPicPr>
        <p:blipFill>
          <a:blip r:embed="rId2" cstate="print"/>
          <a:srcRect t="50514" b="2986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360云盘\文件\2018年下\sp1.png"/>
          <p:cNvPicPr>
            <a:picLocks noChangeAspect="1" noChangeArrowheads="1"/>
          </p:cNvPicPr>
          <p:nvPr/>
        </p:nvPicPr>
        <p:blipFill>
          <a:blip r:embed="rId2" cstate="print"/>
          <a:srcRect t="70134" b="10237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360云盘\文件\2018年下\sp2.png"/>
          <p:cNvPicPr>
            <a:picLocks noChangeAspect="1" noChangeArrowheads="1"/>
          </p:cNvPicPr>
          <p:nvPr/>
        </p:nvPicPr>
        <p:blipFill>
          <a:blip r:embed="rId2" cstate="print"/>
          <a:srcRect b="2463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5" y="4181474"/>
            <a:ext cx="4248000" cy="57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360云盘\文件\2018年下\sp2.png"/>
          <p:cNvPicPr>
            <a:picLocks noChangeAspect="1" noChangeArrowheads="1"/>
          </p:cNvPicPr>
          <p:nvPr/>
        </p:nvPicPr>
        <p:blipFill>
          <a:blip r:embed="rId2" cstate="print"/>
          <a:srcRect t="72852" b="144"/>
          <a:stretch>
            <a:fillRect/>
          </a:stretch>
        </p:blipFill>
        <p:spPr bwMode="auto">
          <a:xfrm>
            <a:off x="0" y="0"/>
            <a:ext cx="6858000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36576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BankGothic Lt BT" pitchFamily="34" charset="0"/>
              </a:rPr>
              <a:t>E N D</a:t>
            </a:r>
            <a:endParaRPr lang="zh-CN" altLang="en-US" sz="96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BankGothic Lt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4864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预估量表（市面）：</a:t>
            </a:r>
            <a:r>
              <a:rPr lang="en-US" altLang="zh-CN" sz="2000" dirty="0" smtClean="0">
                <a:solidFill>
                  <a:schemeClr val="bg1"/>
                </a:solidFill>
              </a:rPr>
              <a:t>95-190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7-135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20-160</a:t>
            </a:r>
          </a:p>
          <a:p>
            <a:r>
              <a:rPr lang="zh-CN" altLang="en-US" sz="2000" dirty="0" smtClean="0">
                <a:solidFill>
                  <a:schemeClr val="bg1"/>
                </a:solidFill>
              </a:rPr>
              <a:t>预估量表（统计）：</a:t>
            </a:r>
            <a:r>
              <a:rPr lang="en-US" altLang="zh-CN" sz="2000" dirty="0" smtClean="0">
                <a:solidFill>
                  <a:schemeClr val="bg1"/>
                </a:solidFill>
              </a:rPr>
              <a:t>80-160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7-110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20-135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215</Words>
  <Application>Microsoft Office PowerPoint</Application>
  <PresentationFormat>全屏显示(4:3)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xbany</cp:lastModifiedBy>
  <cp:revision>43</cp:revision>
  <dcterms:created xsi:type="dcterms:W3CDTF">2006-08-16T00:00:00Z</dcterms:created>
  <dcterms:modified xsi:type="dcterms:W3CDTF">2019-01-12T03:39:10Z</dcterms:modified>
</cp:coreProperties>
</file>